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Light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Light-italic.fntdata"/><Relationship Id="rId23" Type="http://schemas.openxmlformats.org/officeDocument/2006/relationships/font" Target="fonts/Montserrat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5d9856ec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5d9856ec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5d9856ec5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5d9856ec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d9856ec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d9856ec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c03ef65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c03ef65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c03ef65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c03ef65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c03ef65b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c03ef65b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c03ef65b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c03ef65b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c03ef65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c03ef65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5d9856ec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5d9856ec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d9856e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5d9856e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5d9856ec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5d9856ec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open?id=1DXfiFiT-FZqHYQ9itoC4rE_6s4epn9J-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Urban Management For Smart Cities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A Java Swing Application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By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 Light"/>
                <a:ea typeface="Montserrat Light"/>
                <a:cs typeface="Montserrat Light"/>
                <a:sym typeface="Montserrat Light"/>
              </a:rPr>
              <a:t>The Bug Slayers</a:t>
            </a:r>
            <a:endParaRPr sz="14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Feature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upload Feature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Helps in better understanding of the complaint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Used - Dropbox Api for consistency instead of local storage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921" y="1333748"/>
            <a:ext cx="3102556" cy="256265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5875212" y="3934698"/>
            <a:ext cx="25545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Citizen Uploads the picture with complaint message</a:t>
            </a:r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403125"/>
            <a:ext cx="4388975" cy="44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5359250" y="4568300"/>
            <a:ext cx="2986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sees the image in view details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9396" y="2189863"/>
            <a:ext cx="444805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5707675" y="2853350"/>
            <a:ext cx="19515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Dropbox Config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3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45200" y="-35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73" y="739200"/>
            <a:ext cx="246484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318750" y="4039750"/>
            <a:ext cx="22323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Sign up for citizen!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1947" y="330725"/>
            <a:ext cx="3021675" cy="24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065788" y="2643125"/>
            <a:ext cx="22323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Raise Complaints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159" y="352425"/>
            <a:ext cx="2756365" cy="239119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7024150" y="2425625"/>
            <a:ext cx="15081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Water Supply Complaint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9715" y="3080825"/>
            <a:ext cx="3303685" cy="16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2921525" y="4596350"/>
            <a:ext cx="31344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Forward to traffic (diff enterprise)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85150" y="2928425"/>
            <a:ext cx="2624201" cy="18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6541075" y="4674825"/>
            <a:ext cx="2232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Shows up in Traffic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386800" y="2285400"/>
            <a:ext cx="206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2603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Developing nations face a lot of problems 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Municipal Services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Emergency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Law Enforcement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4716" l="0" r="41931" t="0"/>
          <a:stretch/>
        </p:blipFill>
        <p:spPr>
          <a:xfrm>
            <a:off x="5771750" y="1152475"/>
            <a:ext cx="2477925" cy="27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80700" y="2643475"/>
            <a:ext cx="3981300" cy="13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These issues sometimes take a lot of time to resolve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Leads to further accidents/issues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35950" y="4006450"/>
            <a:ext cx="4411800" cy="7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ometimes involves “Corruption”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152" y="1316349"/>
            <a:ext cx="3321125" cy="20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..Continued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42603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Example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Poor Roads in cities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075" y="1551125"/>
            <a:ext cx="3588875" cy="23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86500" y="1930425"/>
            <a:ext cx="43107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As a taxpayer, every citizen should have the right to raise a complaint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Citizen should be able to track the request(Transparency)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286500" y="3332375"/>
            <a:ext cx="4267200" cy="1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Every department should be accountable to the tasks they have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There should be SLAs and KPIs as metrics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39871" l="0" r="0" t="0"/>
          <a:stretch/>
        </p:blipFill>
        <p:spPr>
          <a:xfrm>
            <a:off x="4701350" y="1663700"/>
            <a:ext cx="4130951" cy="21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the citizens 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Raise complaints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Municipal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Law and 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Track the status of Complaints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City Managers to get an overview of what is happening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Deadlines to the known tasks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025" y="1308788"/>
            <a:ext cx="3788899" cy="25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/ Application Architecture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citizen will raise complaints in one specific city of his residence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city has own department that solve the 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departments fall under one category e.g Under Municipal, Public Works(Construction Department) and Inventory, and many others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Network - 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Enterprise - Municipal, Law Enforcement, etc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Organization - Municipal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Construction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Inventory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Finance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And so 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Single hop resolution complaints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Assigned to one organization and will be resolved by the same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E.g. when there is an issue with traffic, the user will raise a complaint to the traffic cop organization and the traffic cop will resolve the issue and mark it as complete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Multiple Hop resolution complaints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Assigned to one organization in an enterprise and will be resolved with the help of other organisations in the enterprise (</a:t>
            </a:r>
            <a:r>
              <a:rPr lang="en"/>
              <a:t>dependency</a:t>
            </a:r>
            <a:r>
              <a:rPr lang="en"/>
              <a:t>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E.g. Road repair, =&gt; Construction =&gt; Inventory =&gt; Finance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Hop across Enterprises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Assigned to one organization will be dependant upon help with organizations from another enterprise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E.g. Water Pipeline burst =&gt; Water supply() =&gt; Traffic,to divert traffic(Law enforcement org)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Model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Link to the diagram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4260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Citizen Workflow: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Citizen will sign up =&gt; Login =&gt; Raise Complaint</a:t>
            </a:r>
            <a:endParaRPr/>
          </a:p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100" y="661263"/>
            <a:ext cx="191366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51500" y="2919675"/>
            <a:ext cx="42204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User Workflow: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User will login =&gt; see the complaints and resolves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8751" y="445025"/>
            <a:ext cx="2537300" cy="41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Request/Complaint Flow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82025"/>
            <a:ext cx="42603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User from one organization resolves the request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88" y="558600"/>
            <a:ext cx="128587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2502375"/>
            <a:ext cx="42603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2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forwards the request to another organization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412350" y="3748800"/>
            <a:ext cx="42603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3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forwards the request to another organization and further ahead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275" y="814688"/>
            <a:ext cx="3467100" cy="3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6988" y="947725"/>
            <a:ext cx="346710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